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70" r:id="rId9"/>
    <p:sldId id="265" r:id="rId10"/>
    <p:sldId id="271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38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FFA68-161A-4CD8-B6A2-9F18B03F1401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8D34AF-8508-4AED-B108-CA3D01329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44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D34AF-8508-4AED-B108-CA3D013295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051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ভ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D34AF-8508-4AED-B108-CA3D013295B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4575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D34AF-8508-4AED-B108-CA3D013295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68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8D34AF-8508-4AED-B108-CA3D013295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86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38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95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8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95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882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29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27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376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52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36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6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1755D-DEBC-4A66-9C11-FC91C8FA957D}" type="datetimeFigureOut">
              <a:rPr lang="en-US" smtClean="0"/>
              <a:t>10/29/2013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C3FC9-57D6-49B8-ADF7-08C0F1171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433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2216" y="515839"/>
            <a:ext cx="830580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             </a:t>
            </a:r>
            <a:r>
              <a:rPr lang="bn-BD" sz="4000" dirty="0" smtClean="0">
                <a:solidFill>
                  <a:srgbClr val="FF0000"/>
                </a:solidFill>
              </a:rPr>
              <a:t> </a:t>
            </a:r>
            <a:r>
              <a:rPr lang="bn-BD" sz="8000" dirty="0" smtClean="0">
                <a:solidFill>
                  <a:srgbClr val="002060"/>
                </a:solidFill>
              </a:rPr>
              <a:t>স্বাগতম </a:t>
            </a:r>
          </a:p>
          <a:p>
            <a:endParaRPr lang="bn-BD" sz="28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bn-BD" sz="2800" dirty="0" smtClean="0"/>
          </a:p>
          <a:p>
            <a:endParaRPr lang="bn-BD" sz="2800" dirty="0"/>
          </a:p>
          <a:p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3" y="1705872"/>
            <a:ext cx="6869504" cy="5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2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0250" y="1071564"/>
            <a:ext cx="77152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/>
              <a:t>শিক্ষক পরিচিতি</a:t>
            </a:r>
            <a:r>
              <a:rPr lang="bn-BD" sz="4000" dirty="0" smtClean="0">
                <a:solidFill>
                  <a:schemeClr val="accent1"/>
                </a:solidFill>
              </a:rPr>
              <a:t> </a:t>
            </a:r>
            <a:endParaRPr lang="bn-BD" sz="4000" dirty="0" smtClean="0">
              <a:solidFill>
                <a:srgbClr val="FF0000"/>
              </a:solidFill>
            </a:endParaRPr>
          </a:p>
          <a:p>
            <a:r>
              <a:rPr lang="en-US" sz="4000" dirty="0" smtClean="0"/>
              <a:t>          </a:t>
            </a:r>
            <a:r>
              <a:rPr lang="bn-BD" sz="4000" dirty="0" smtClean="0"/>
              <a:t>মোহাঃ নূরুল ইসলাম </a:t>
            </a:r>
          </a:p>
          <a:p>
            <a:pPr>
              <a:tabLst>
                <a:tab pos="3028950" algn="l"/>
              </a:tabLst>
            </a:pPr>
            <a:r>
              <a:rPr lang="en-US" sz="4000" dirty="0" smtClean="0"/>
              <a:t>    </a:t>
            </a:r>
            <a:r>
              <a:rPr lang="bn-BD" sz="4000" dirty="0" smtClean="0"/>
              <a:t>সহকারী শিক্ষক (কম্পিটার)</a:t>
            </a:r>
          </a:p>
          <a:p>
            <a:pPr>
              <a:tabLst>
                <a:tab pos="3028950" algn="l"/>
              </a:tabLst>
            </a:pPr>
            <a:r>
              <a:rPr lang="en-US" sz="4000" dirty="0" smtClean="0"/>
              <a:t> </a:t>
            </a:r>
            <a:r>
              <a:rPr lang="bn-BD" sz="4000" dirty="0" smtClean="0"/>
              <a:t>নরশিয়া লাল গড় দাখিল মাদরাসা ।  </a:t>
            </a:r>
          </a:p>
          <a:p>
            <a:pPr>
              <a:tabLst>
                <a:tab pos="3028950" algn="l"/>
              </a:tabLst>
            </a:pPr>
            <a:endParaRPr lang="bn-BD" sz="4000" dirty="0"/>
          </a:p>
          <a:p>
            <a:pPr>
              <a:tabLst>
                <a:tab pos="3028950" algn="l"/>
              </a:tabLst>
            </a:pPr>
            <a:endParaRPr lang="bn-BD" sz="4000" dirty="0" smtClean="0">
              <a:solidFill>
                <a:srgbClr val="FFFF00"/>
              </a:solidFill>
            </a:endParaRPr>
          </a:p>
          <a:p>
            <a:pPr>
              <a:tabLst>
                <a:tab pos="3028950" algn="l"/>
              </a:tabLst>
            </a:pP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053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2685" y="1069240"/>
            <a:ext cx="10250148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/>
              <a:t>পাঠ পরিচিতি</a:t>
            </a:r>
            <a:endParaRPr lang="bn-BD" sz="3600" dirty="0" smtClean="0">
              <a:solidFill>
                <a:srgbClr val="00B0F0"/>
              </a:solidFill>
            </a:endParaRPr>
          </a:p>
          <a:p>
            <a:r>
              <a:rPr lang="bn-BD" sz="3600" dirty="0"/>
              <a:t>বিষয়ঃ  কৃষিশিক্ষা </a:t>
            </a:r>
            <a:endParaRPr lang="bn-BD" sz="3600" dirty="0" smtClean="0"/>
          </a:p>
          <a:p>
            <a:r>
              <a:rPr lang="bn-BD" sz="3600" dirty="0" smtClean="0"/>
              <a:t>শেণীঃ</a:t>
            </a:r>
            <a:r>
              <a:rPr lang="en-US" sz="3600" dirty="0"/>
              <a:t> </a:t>
            </a:r>
            <a:r>
              <a:rPr lang="en-US" sz="3600" dirty="0" smtClean="0"/>
              <a:t> </a:t>
            </a:r>
            <a:r>
              <a:rPr lang="bn-BD" sz="3600" dirty="0" smtClean="0"/>
              <a:t>ষষ্ঠ </a:t>
            </a:r>
            <a:endParaRPr lang="en-US" sz="3600" dirty="0" smtClean="0"/>
          </a:p>
          <a:p>
            <a:r>
              <a:rPr lang="bn-BD" sz="3600" dirty="0"/>
              <a:t>অধ্যায়</a:t>
            </a:r>
            <a:r>
              <a:rPr lang="en-US" sz="4400" dirty="0"/>
              <a:t>:</a:t>
            </a:r>
            <a:r>
              <a:rPr lang="bn-BD" sz="3600" dirty="0"/>
              <a:t>তৃতীয়</a:t>
            </a:r>
            <a:r>
              <a:rPr lang="en-US" sz="3600" dirty="0"/>
              <a:t>-</a:t>
            </a:r>
            <a:r>
              <a:rPr lang="bn-BD" sz="3600" dirty="0"/>
              <a:t> কৃষি  </a:t>
            </a:r>
            <a:r>
              <a:rPr lang="bn-BD" sz="3600" dirty="0" smtClean="0"/>
              <a:t>উপকরণ</a:t>
            </a:r>
          </a:p>
          <a:p>
            <a:r>
              <a:rPr lang="bn-BD" sz="3600" dirty="0" smtClean="0"/>
              <a:t>সময়ঃ ৪০ মিনিট    </a:t>
            </a:r>
            <a:r>
              <a:rPr lang="en-US" sz="3600" dirty="0" smtClean="0"/>
              <a:t> </a:t>
            </a:r>
            <a:endParaRPr lang="bn-BD" sz="3600" dirty="0" smtClean="0"/>
          </a:p>
        </p:txBody>
      </p:sp>
    </p:spTree>
    <p:extLst>
      <p:ext uri="{BB962C8B-B14F-4D97-AF65-F5344CB8AC3E}">
        <p14:creationId xmlns:p14="http://schemas.microsoft.com/office/powerpoint/2010/main" val="16121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9875" y="5659737"/>
            <a:ext cx="57869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কৃষি উপকরণের ছবি  </a:t>
            </a:r>
            <a:endParaRPr lang="en-US" sz="4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038" y="2224087"/>
            <a:ext cx="3022650" cy="30003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24087"/>
            <a:ext cx="4438358" cy="30051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230" y="2224087"/>
            <a:ext cx="3902641" cy="3000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953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84283" y="274678"/>
            <a:ext cx="2202232" cy="110799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bn-BD" sz="6600" dirty="0" smtClean="0"/>
              <a:t>মাটি</a:t>
            </a:r>
            <a:endParaRPr lang="en-US" sz="115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4711" y="1682712"/>
            <a:ext cx="7767913" cy="4846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1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7262" y="885826"/>
            <a:ext cx="1123473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শিখন ফল</a:t>
            </a:r>
          </a:p>
          <a:p>
            <a:pPr algn="ctr"/>
            <a:endParaRPr lang="bn-BD" sz="60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r>
              <a:rPr lang="bn-BD" sz="4000" dirty="0" smtClean="0"/>
              <a:t>১। </a:t>
            </a:r>
            <a:r>
              <a:rPr lang="bn-BD" sz="4000" dirty="0"/>
              <a:t>মাটি কি বলতে পারবে </a:t>
            </a:r>
            <a:r>
              <a:rPr lang="bn-BD" sz="4000" dirty="0" smtClean="0"/>
              <a:t>।</a:t>
            </a:r>
          </a:p>
          <a:p>
            <a:pPr algn="ctr"/>
            <a:endParaRPr lang="en-US" sz="4000" b="1" dirty="0" smtClean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r>
              <a:rPr lang="bn-BD" sz="3600" dirty="0"/>
              <a:t>২</a:t>
            </a:r>
            <a:r>
              <a:rPr lang="bn-BD" sz="3600" dirty="0" smtClean="0"/>
              <a:t>। ব্যবহার অনু্যায়ী উপযুক্ত মাটি শনাক্ত করতে</a:t>
            </a:r>
            <a:r>
              <a:rPr lang="en-US" sz="3600" dirty="0" smtClean="0"/>
              <a:t> </a:t>
            </a:r>
            <a:r>
              <a:rPr lang="bn-BD" sz="3600" dirty="0" smtClean="0"/>
              <a:t>পারবে ।  </a:t>
            </a:r>
          </a:p>
          <a:p>
            <a:endParaRPr lang="bn-BD" sz="3600" dirty="0" smtClean="0"/>
          </a:p>
          <a:p>
            <a:r>
              <a:rPr lang="bn-BD" sz="3600" dirty="0" smtClean="0"/>
              <a:t> ৩।কৃষি ফলনে মাটির প্রয়োজনীয়তা ব্যাখ্যা করতে পারবে।</a:t>
            </a:r>
            <a:endParaRPr lang="en-US" sz="3600" dirty="0" smtClean="0"/>
          </a:p>
          <a:p>
            <a:r>
              <a:rPr lang="bn-BD" sz="2400" dirty="0" smtClean="0"/>
              <a:t> </a:t>
            </a:r>
          </a:p>
          <a:p>
            <a:r>
              <a:rPr lang="bn-BD" sz="3600" dirty="0" smtClean="0"/>
              <a:t>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5005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3945" y="956048"/>
            <a:ext cx="858031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      </a:t>
            </a:r>
            <a:r>
              <a:rPr lang="bn-BD" sz="4800" b="1" dirty="0" smtClean="0"/>
              <a:t>একক কাজত-সময় ২ মিনিট </a:t>
            </a:r>
          </a:p>
          <a:p>
            <a:endParaRPr lang="bn-BD" sz="5400" b="1" dirty="0" smtClean="0"/>
          </a:p>
          <a:p>
            <a:r>
              <a:rPr lang="bn-BD" sz="4000" dirty="0" smtClean="0"/>
              <a:t>     মাটি কি লিখ ?</a:t>
            </a:r>
          </a:p>
          <a:p>
            <a:r>
              <a:rPr lang="bn-BD" sz="4000" dirty="0" smtClean="0"/>
              <a:t> 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55645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1677" y="914400"/>
            <a:ext cx="93774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সমাধান - মাটি প্রকৃতিক বস্তু এবং মিশ্র পদার্থ 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032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810" y="492681"/>
            <a:ext cx="9872662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 smtClean="0">
                <a:solidFill>
                  <a:srgbClr val="FF0000"/>
                </a:solidFill>
              </a:rPr>
              <a:t>           </a:t>
            </a:r>
            <a:r>
              <a:rPr lang="bn-BD" sz="4800" b="1" dirty="0" smtClean="0"/>
              <a:t>জোড়ায় কাজ </a:t>
            </a:r>
          </a:p>
          <a:p>
            <a:endParaRPr lang="bn-BD" sz="4800" b="1" dirty="0" smtClean="0"/>
          </a:p>
          <a:p>
            <a:r>
              <a:rPr lang="bn-BD" sz="4000" dirty="0" smtClean="0"/>
              <a:t>মাটির উপাদান কয়টি ও কি কি ? </a:t>
            </a:r>
          </a:p>
        </p:txBody>
      </p:sp>
    </p:spTree>
    <p:extLst>
      <p:ext uri="{BB962C8B-B14F-4D97-AF65-F5344CB8AC3E}">
        <p14:creationId xmlns:p14="http://schemas.microsoft.com/office/powerpoint/2010/main" val="1548616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383" y="583660"/>
            <a:ext cx="97082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সমাধান- মাটির উপাদান চারটি যথা </a:t>
            </a:r>
            <a:r>
              <a:rPr lang="bn-BD" sz="3600" dirty="0"/>
              <a:t>ক</a:t>
            </a:r>
            <a:r>
              <a:rPr lang="bn-BD" sz="3600" dirty="0" smtClean="0"/>
              <a:t>।অজৈব</a:t>
            </a:r>
          </a:p>
          <a:p>
            <a:r>
              <a:rPr lang="bn-BD" sz="3600" dirty="0" smtClean="0"/>
              <a:t>পদার্থ  খ। জৈব পদার্থ </a:t>
            </a:r>
            <a:r>
              <a:rPr lang="bn-BD" sz="3600" dirty="0"/>
              <a:t> </a:t>
            </a:r>
            <a:r>
              <a:rPr lang="bn-BD" sz="3600" dirty="0" smtClean="0"/>
              <a:t>গ।</a:t>
            </a:r>
            <a:r>
              <a:rPr lang="en-US" sz="3600" dirty="0" smtClean="0"/>
              <a:t> </a:t>
            </a:r>
            <a:r>
              <a:rPr lang="bn-BD" sz="3600" dirty="0" smtClean="0"/>
              <a:t>পানি ঘ । বায়ু । 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3074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8370" y="429574"/>
            <a:ext cx="107357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দলীয় </a:t>
            </a:r>
            <a:r>
              <a:rPr lang="bn-BD" sz="4400" b="1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কাজ- ৮ </a:t>
            </a:r>
            <a:r>
              <a:rPr lang="bn-BD" sz="4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মিনিট </a:t>
            </a:r>
          </a:p>
          <a:p>
            <a:pPr algn="ctr"/>
            <a:r>
              <a:rPr lang="bn-BD" sz="3600" dirty="0" smtClean="0">
                <a:solidFill>
                  <a:srgbClr val="FF0000"/>
                </a:solidFill>
              </a:rPr>
              <a:t> </a:t>
            </a:r>
            <a:r>
              <a:rPr lang="bn-BD" sz="3600" dirty="0"/>
              <a:t>কৃষি ফলনে মাটির প্রয়োজনীয়তা ব্যাখ্যা </a:t>
            </a:r>
            <a:r>
              <a:rPr lang="bn-BD" sz="3600" dirty="0" smtClean="0"/>
              <a:t>কর।</a:t>
            </a:r>
            <a:endParaRPr lang="en-US" sz="3600" dirty="0"/>
          </a:p>
          <a:p>
            <a:r>
              <a:rPr lang="bn-BD" sz="2400" dirty="0"/>
              <a:t> </a:t>
            </a:r>
          </a:p>
          <a:p>
            <a:endParaRPr lang="bn-BD" sz="3600" dirty="0" smtClean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24" y="2737898"/>
            <a:ext cx="10001290" cy="373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142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6383" y="447472"/>
            <a:ext cx="107393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/>
              <a:t>               মুল্যায়ন </a:t>
            </a:r>
          </a:p>
          <a:p>
            <a:r>
              <a:rPr lang="bn-BD" sz="4000" dirty="0" smtClean="0"/>
              <a:t> ১ । চাষ আবাদের জন্য উপযোগী মাটি কোনটি ?  </a:t>
            </a:r>
          </a:p>
          <a:p>
            <a:r>
              <a:rPr lang="bn-BD" sz="4000" dirty="0" smtClean="0"/>
              <a:t> ২ ।এঁটেল মাটি কোন ফসলের জন্য উপযোগী  ?</a:t>
            </a:r>
          </a:p>
          <a:p>
            <a:endParaRPr lang="bn-BD" sz="4000" dirty="0" smtClean="0"/>
          </a:p>
          <a:p>
            <a:endParaRPr lang="bn-BD" sz="4000" dirty="0" smtClean="0"/>
          </a:p>
          <a:p>
            <a:endParaRPr lang="bn-BD" sz="4000" dirty="0" smtClean="0"/>
          </a:p>
          <a:p>
            <a:r>
              <a:rPr lang="bn-BD" sz="4000" dirty="0" smtClean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8" y="2864642"/>
            <a:ext cx="4933188" cy="32406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837" y="2864642"/>
            <a:ext cx="4150713" cy="324064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0388" y="6486525"/>
            <a:ext cx="47760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দোআঁশ মাটি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243762" y="6301859"/>
            <a:ext cx="3043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এটেঁল মাটি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27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0883" y="847070"/>
            <a:ext cx="96443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             </a:t>
            </a:r>
            <a:r>
              <a:rPr lang="bn-BD" sz="4800" b="1" dirty="0" smtClean="0"/>
              <a:t>বাড়ীর কাজ</a:t>
            </a:r>
          </a:p>
          <a:p>
            <a:r>
              <a:rPr lang="bn-BD" sz="4000" dirty="0" smtClean="0"/>
              <a:t>কৃষি ফলনে মাটির প্রয়োজনীয়তা ব্যাখ্যা কর। </a:t>
            </a:r>
            <a:r>
              <a:rPr lang="bn-BD" sz="4000" dirty="0" smtClean="0">
                <a:solidFill>
                  <a:srgbClr val="FF0000"/>
                </a:solidFill>
              </a:rPr>
              <a:t> 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2786062"/>
            <a:ext cx="5429251" cy="407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47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3751" y="2467155"/>
            <a:ext cx="56934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70C0"/>
                </a:solidFill>
              </a:rPr>
              <a:t>       </a:t>
            </a:r>
            <a:r>
              <a:rPr lang="bn-BD" sz="5400" b="1" dirty="0" smtClean="0">
                <a:solidFill>
                  <a:srgbClr val="0070C0"/>
                </a:solidFill>
              </a:rPr>
              <a:t>ধন্যবাদ </a:t>
            </a:r>
            <a:endParaRPr lang="en-US" sz="5400" b="1" dirty="0">
              <a:solidFill>
                <a:srgbClr val="0070C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255" y="3705223"/>
            <a:ext cx="5381896" cy="403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57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1565</TotalTime>
  <Words>180</Words>
  <Application>Microsoft Office PowerPoint</Application>
  <PresentationFormat>Widescreen</PresentationFormat>
  <Paragraphs>58</Paragraphs>
  <Slides>14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213</cp:revision>
  <dcterms:created xsi:type="dcterms:W3CDTF">2013-10-25T03:48:57Z</dcterms:created>
  <dcterms:modified xsi:type="dcterms:W3CDTF">2013-10-29T06:06:29Z</dcterms:modified>
</cp:coreProperties>
</file>